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72" r:id="rId2"/>
    <p:sldId id="332" r:id="rId3"/>
    <p:sldId id="385" r:id="rId4"/>
    <p:sldId id="373" r:id="rId5"/>
    <p:sldId id="377" r:id="rId6"/>
    <p:sldId id="381" r:id="rId7"/>
    <p:sldId id="378" r:id="rId8"/>
    <p:sldId id="387" r:id="rId9"/>
    <p:sldId id="379" r:id="rId10"/>
    <p:sldId id="380" r:id="rId11"/>
    <p:sldId id="386" r:id="rId12"/>
    <p:sldId id="352" r:id="rId13"/>
    <p:sldId id="383" r:id="rId14"/>
    <p:sldId id="382" r:id="rId15"/>
    <p:sldId id="354" r:id="rId16"/>
    <p:sldId id="375" r:id="rId17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CFD"/>
    <a:srgbClr val="D5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0" autoAdjust="0"/>
    <p:restoredTop sz="96379" autoAdjust="0"/>
  </p:normalViewPr>
  <p:slideViewPr>
    <p:cSldViewPr>
      <p:cViewPr varScale="1">
        <p:scale>
          <a:sx n="80" d="100"/>
          <a:sy n="80" d="100"/>
        </p:scale>
        <p:origin x="-102" y="-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0634B-C3EE-48A7-B69F-1D350FBBDFF0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4E63A-1624-4902-BADD-619B56BA7B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9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4E63A-1624-4902-BADD-619B56BA7B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3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2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2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9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2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C1A54-D463-4ECE-9A93-CAA5392A08BF}" type="datetimeFigureOut">
              <a:rPr lang="ko-KR" altLang="en-US" smtClean="0"/>
              <a:t>2015-07-21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6DF5-BB2B-4552-8C3F-7E5AF8588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" y="1666880"/>
            <a:ext cx="6345088" cy="433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06573"/>
              </p:ext>
            </p:extLst>
          </p:nvPr>
        </p:nvGraphicFramePr>
        <p:xfrm>
          <a:off x="25400" y="44625"/>
          <a:ext cx="9118600" cy="6840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7673"/>
                <a:gridCol w="2127673"/>
                <a:gridCol w="2127673"/>
                <a:gridCol w="478269"/>
                <a:gridCol w="2257312"/>
              </a:tblGrid>
              <a:tr h="258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홈보기</a:t>
                      </a:r>
                      <a:endParaRPr lang="ko-KR" altLang="en-US" sz="15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287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Web_UC002_#1 </a:t>
                      </a:r>
                      <a:r>
                        <a:rPr lang="ko-KR" altLang="en-US" sz="1500" dirty="0" smtClean="0"/>
                        <a:t>에서 로그인 성공</a:t>
                      </a:r>
                      <a:endParaRPr lang="ko-KR" altLang="en-US" sz="15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장한별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200679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 이야기 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7592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4656" y="3700891"/>
            <a:ext cx="440432" cy="1456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39752" y="197095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ealYeon\Desktop\그림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4"/>
          <a:stretch/>
        </p:blipFill>
        <p:spPr bwMode="auto">
          <a:xfrm>
            <a:off x="87052" y="1374994"/>
            <a:ext cx="6357156" cy="44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54498"/>
              </p:ext>
            </p:extLst>
          </p:nvPr>
        </p:nvGraphicFramePr>
        <p:xfrm>
          <a:off x="22126" y="81428"/>
          <a:ext cx="9099749" cy="609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Web_UC026_#9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Web_UC026_#1</a:t>
                      </a:r>
                      <a:r>
                        <a:rPr lang="ko-KR" altLang="en-US" sz="1500" dirty="0" smtClean="0"/>
                        <a:t>에서 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82889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수정된 이야기를 확인 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35696" y="33931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25145"/>
              </p:ext>
            </p:extLst>
          </p:nvPr>
        </p:nvGraphicFramePr>
        <p:xfrm>
          <a:off x="166003" y="116632"/>
          <a:ext cx="8726479" cy="648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</a:rPr>
                        <a:t>App_UC027_#1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홈 보기</a:t>
                      </a:r>
                      <a:endParaRPr lang="ko-KR" altLang="en-US" sz="18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</a:rPr>
                        <a:t>  App_UC002_#1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smtClean="0"/>
                        <a:t>장재영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28135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ko-KR" altLang="en-US" sz="1200" kern="100" dirty="0" smtClean="0">
                          <a:effectLst/>
                        </a:rPr>
                        <a:t> 버튼을 클릭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가족프로필 정보를 읽어온다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프로필을 클릭</a:t>
                      </a: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2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프로필 화면으로 이동한다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사랑의 우체통 버튼을</a:t>
                      </a:r>
                      <a:endParaRPr lang="en-US" altLang="ko-KR" sz="12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클릭하면 우체통 화면으로 이동하여 우체통을 확인 할 수 있다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 하면 콕콕 화면이 제공된다</a:t>
                      </a:r>
                      <a:r>
                        <a:rPr lang="en-US" altLang="ko-KR" sz="12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클릭하면 가족이야기를 볼 수 있는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67134"/>
            <a:ext cx="2925853" cy="59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97299" y="135653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13351"/>
            <a:ext cx="6311754" cy="5139078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06894"/>
              </p:ext>
            </p:extLst>
          </p:nvPr>
        </p:nvGraphicFramePr>
        <p:xfrm>
          <a:off x="35496" y="-137207"/>
          <a:ext cx="8988750" cy="7022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845"/>
                <a:gridCol w="1932574"/>
                <a:gridCol w="2353301"/>
                <a:gridCol w="347788"/>
                <a:gridCol w="2160242"/>
              </a:tblGrid>
              <a:tr h="1839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App_UC026_#2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 </a:t>
                      </a:r>
                      <a:r>
                        <a:rPr lang="en-US" altLang="ko-KR" sz="1500" kern="100" dirty="0" smtClean="0">
                          <a:effectLst/>
                        </a:rPr>
                        <a:t>App_UC026_#1</a:t>
                      </a:r>
                      <a:r>
                        <a:rPr lang="ko-KR" altLang="en-US" sz="1500" kern="1200" baseline="0" dirty="0" smtClean="0">
                          <a:effectLst/>
                        </a:rPr>
                        <a:t>에서 가족이야기 터치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9584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</a:t>
                      </a:r>
                      <a:r>
                        <a:rPr lang="ko-KR" altLang="en-US" sz="1200" kern="100" spc="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부터</a:t>
                      </a:r>
                      <a:r>
                        <a:rPr lang="en-US" altLang="ko-KR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가족이야기의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최근 작성한 가족 이야기의 정보가 나온다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5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터치할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새 이야기를 작성하는 가족이야기 화면으로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85163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하트는 이야기가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좋아요를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의미한다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옆에 개수는 사람들이 하트를 누른 총 개수 이다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하트 터치 시 하트의 개수에서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증가하여 서버로 전송한다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241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터치할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글에</a:t>
                      </a:r>
                      <a:r>
                        <a:rPr lang="ko-KR" altLang="en-US" sz="1200" baseline="0" dirty="0" smtClean="0"/>
                        <a:t> 이야기 수정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이야기 삭제를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58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5-[1]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터치할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사용자의 정보와 수정할 글에 대한 정보를 서버에 전달하고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서버로부터 해당 글의 정보를 전달 받는다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이야기 수정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73840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5-[2]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터치할 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글을 삭제하는 것을 재확인하는 다이얼로그가 나타난다</a:t>
                      </a:r>
                      <a:r>
                        <a:rPr lang="en-US" altLang="ko-KR" sz="1200" baseline="0" dirty="0" smtClean="0"/>
                        <a:t>. ‘</a:t>
                      </a:r>
                      <a:r>
                        <a:rPr lang="ko-KR" altLang="en-US" sz="1200" baseline="0" dirty="0" smtClean="0"/>
                        <a:t>예</a:t>
                      </a:r>
                      <a:r>
                        <a:rPr lang="en-US" altLang="ko-KR" sz="1200" baseline="0" dirty="0" smtClean="0"/>
                        <a:t>’ </a:t>
                      </a:r>
                      <a:r>
                        <a:rPr lang="ko-KR" altLang="en-US" sz="1200" baseline="0" dirty="0" smtClean="0"/>
                        <a:t>선택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사용자의 정보와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삭제할 글에 대한 정보를 서버로 전달한다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전달이 완료되면 해당 글이 삭제된다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아니오 터치 시 글 삭제가 취소된다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가족이야기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="1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471067" y="2233610"/>
            <a:ext cx="2156717" cy="254297"/>
            <a:chOff x="7657808" y="6246554"/>
            <a:chExt cx="1426760" cy="87689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657808" y="6246554"/>
              <a:ext cx="1426760" cy="7876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93697" y="6274403"/>
              <a:ext cx="754981" cy="84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새 글 쓰기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71800" y="2715986"/>
            <a:ext cx="2160240" cy="460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334768" y="2474798"/>
            <a:ext cx="2160240" cy="1458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35310" y="293576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5-[</a:t>
            </a: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b="1" kern="100" dirty="0"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74785" y="244151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b="1" kern="100" dirty="0"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64542" y="24747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b="1" kern="100" dirty="0"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5311" y="2694574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>
                <a:ea typeface="맑은 고딕"/>
                <a:cs typeface="Times New Roman"/>
              </a:rPr>
              <a:t>5</a:t>
            </a:r>
            <a:r>
              <a:rPr lang="en-US" sz="1100" b="1" kern="100" dirty="0" smtClean="0">
                <a:effectLst/>
                <a:ea typeface="맑은 고딕"/>
                <a:cs typeface="Times New Roman"/>
              </a:rPr>
              <a:t>-[</a:t>
            </a: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9446" y="27289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sz="1100" b="1" kern="100" dirty="0" smtClean="0"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8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868184"/>
              </p:ext>
            </p:extLst>
          </p:nvPr>
        </p:nvGraphicFramePr>
        <p:xfrm>
          <a:off x="251520" y="116632"/>
          <a:ext cx="8772726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8821"/>
                <a:gridCol w="1932574"/>
                <a:gridCol w="2353301"/>
                <a:gridCol w="347788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App_UC026_#3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 </a:t>
                      </a:r>
                      <a:r>
                        <a:rPr lang="en-US" altLang="ko-KR" sz="1500" kern="100" dirty="0" smtClean="0">
                          <a:effectLst/>
                        </a:rPr>
                        <a:t>App_UC026_#1</a:t>
                      </a:r>
                      <a:r>
                        <a:rPr lang="ko-KR" altLang="en-US" sz="1500" kern="1200" baseline="0" dirty="0" smtClean="0">
                          <a:effectLst/>
                        </a:rPr>
                        <a:t>에서 가족이야기 터치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2416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자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신 이외의 게시물을 수정 할 시 제공 되는 창이다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가족 일기장 수정 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18" name="Picture 2" descr="C:\Users\ChealYeon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6" y="980728"/>
            <a:ext cx="5605748" cy="54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10012" y="26369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71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109794"/>
              </p:ext>
            </p:extLst>
          </p:nvPr>
        </p:nvGraphicFramePr>
        <p:xfrm>
          <a:off x="166003" y="51837"/>
          <a:ext cx="8726479" cy="6708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1368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App_UC026_#4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수정하기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 </a:t>
                      </a:r>
                      <a:r>
                        <a:rPr lang="en-US" altLang="ko-KR" sz="1500" dirty="0" smtClean="0"/>
                        <a:t>App_UC026_#2</a:t>
                      </a:r>
                      <a:r>
                        <a:rPr lang="ko-KR" altLang="en-US" sz="1500" dirty="0" smtClean="0"/>
                        <a:t>에서 이야기 수정</a:t>
                      </a:r>
                      <a:r>
                        <a:rPr lang="ko-KR" altLang="en-US" sz="1500" baseline="0" dirty="0" smtClean="0"/>
                        <a:t> 터치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827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터치할 시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사용자가 사용할 수 있는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목록을 핸드폰에서 제공받아 보여준다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목록에서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선택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선택한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내용에 삽입된다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터치할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사용자의 휴대전화에 저장된 이미지를 가져올 수 있는 화면을 연다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사용자가 이미지를 선택하면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이미지가 내용에 삽입된다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361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작성한 이야기를 공개할 범위를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기본으로 가족공개로 설정된다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684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터치 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유효성 검증하고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공개범위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수정날짜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시스템이 수정날짜를 현재시간으로 생성한다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를 서버로 전송하여 이야기를 수정한다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 화면으로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30479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aseline="0" dirty="0" smtClean="0"/>
                        <a:t>수정하기를 취소하고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이전 화면인 가족이야기 화면으</a:t>
                      </a:r>
                      <a:r>
                        <a:rPr lang="ko-KR" altLang="en-US" sz="1200" dirty="0" smtClean="0"/>
                        <a:t>로 되돌아간다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3962476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551985" y="258274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41742" y="256535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285171" y="281587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82715" y="3064847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3-[2]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538816" y="368289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20" y="1011773"/>
            <a:ext cx="2904128" cy="55834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53569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94097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9494" y="475695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06001" y="5132487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2887" y="513321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39600" y="475695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00087" y="2996952"/>
            <a:ext cx="1827897" cy="738637"/>
          </a:xfrm>
          <a:prstGeom prst="rect">
            <a:avLst/>
          </a:prstGeom>
          <a:gradFill>
            <a:gsLst>
              <a:gs pos="0">
                <a:srgbClr val="D5FDFF"/>
              </a:gs>
              <a:gs pos="100000">
                <a:srgbClr val="C0FCF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 err="1" smtClean="0">
                <a:solidFill>
                  <a:schemeClr val="tx1"/>
                </a:solidFill>
              </a:rPr>
              <a:t>프로젝트중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</a:p>
          <a:p>
            <a:r>
              <a:rPr lang="ko-KR" altLang="en-US" sz="1100" dirty="0" smtClean="0">
                <a:solidFill>
                  <a:schemeClr val="tx1"/>
                </a:solidFill>
              </a:rPr>
              <a:t>오늘 하루 수고 했습니다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43211"/>
            <a:ext cx="2904128" cy="5583421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7811"/>
              </p:ext>
            </p:extLst>
          </p:nvPr>
        </p:nvGraphicFramePr>
        <p:xfrm>
          <a:off x="166003" y="157700"/>
          <a:ext cx="8726479" cy="658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App_UC026_#5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</a:t>
                      </a:r>
                      <a:r>
                        <a:rPr lang="ko-KR" altLang="en-US" sz="1500" dirty="0" err="1" smtClean="0"/>
                        <a:t>새글쓰기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2948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페이지경로  </a:t>
                      </a:r>
                      <a:r>
                        <a:rPr lang="en-US" altLang="ko-KR" sz="1500" dirty="0" smtClean="0"/>
                        <a:t>App_UC026_#2</a:t>
                      </a:r>
                      <a:r>
                        <a:rPr lang="ko-KR" altLang="en-US" sz="1500" dirty="0" smtClean="0"/>
                        <a:t>에서 새 글 쓰기 버튼 터치</a:t>
                      </a:r>
                      <a:endParaRPr lang="ko-KR" altLang="en-US" sz="15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43588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터치 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유효성 검증하고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수정된 내용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공개범위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수정날짜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시스템이 수정날짜를 현재시간으로 생성한다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를 서버로 전송하여 이야기를 수정한다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 화면으로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이동한다</a:t>
                      </a:r>
                      <a:r>
                        <a:rPr lang="en-US" altLang="ko-KR" sz="11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601374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12199" y="1554933"/>
            <a:ext cx="2371969" cy="1443815"/>
            <a:chOff x="3273216" y="3667641"/>
            <a:chExt cx="2172724" cy="1588196"/>
          </a:xfrm>
        </p:grpSpPr>
        <p:grpSp>
          <p:nvGrpSpPr>
            <p:cNvPr id="17" name="그룹 16"/>
            <p:cNvGrpSpPr/>
            <p:nvPr/>
          </p:nvGrpSpPr>
          <p:grpSpPr>
            <a:xfrm>
              <a:off x="3273216" y="3667641"/>
              <a:ext cx="2172724" cy="1588196"/>
              <a:chOff x="5796136" y="1769281"/>
              <a:chExt cx="2831585" cy="1860291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5796136" y="1769281"/>
                <a:ext cx="2810942" cy="1860291"/>
                <a:chOff x="5796136" y="1769281"/>
                <a:chExt cx="2810942" cy="1860291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5796136" y="1769281"/>
                  <a:ext cx="2810942" cy="1860291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5" name="직선 연결선 24"/>
                <p:cNvCxnSpPr/>
                <p:nvPr/>
              </p:nvCxnSpPr>
              <p:spPr>
                <a:xfrm>
                  <a:off x="5796136" y="2132856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6012160" y="1780871"/>
                <a:ext cx="1584175" cy="36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입력 오류</a:t>
                </a:r>
                <a:r>
                  <a:rPr lang="en-US" altLang="ko-KR" sz="1400" dirty="0" smtClean="0"/>
                  <a:t>	</a:t>
                </a:r>
                <a:endParaRPr lang="ko-KR" alt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24792" y="2541705"/>
                <a:ext cx="2702929" cy="346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" dirty="0" smtClean="0"/>
                  <a:t>내용을 입력 해주세요</a:t>
                </a:r>
                <a:r>
                  <a:rPr lang="en-US" altLang="ko-KR" sz="1150" dirty="0" smtClean="0"/>
                  <a:t>.</a:t>
                </a:r>
                <a:endParaRPr lang="ko-KR" altLang="en-US" sz="1150" dirty="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3860304" y="4776279"/>
              <a:ext cx="1081145" cy="416490"/>
              <a:chOff x="6782555" y="5032992"/>
              <a:chExt cx="1169489" cy="456307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782555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89811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확인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3696358" y="3353337"/>
            <a:ext cx="2387809" cy="1443815"/>
            <a:chOff x="3273216" y="3667641"/>
            <a:chExt cx="2172724" cy="1588196"/>
          </a:xfrm>
        </p:grpSpPr>
        <p:grpSp>
          <p:nvGrpSpPr>
            <p:cNvPr id="27" name="그룹 26"/>
            <p:cNvGrpSpPr/>
            <p:nvPr/>
          </p:nvGrpSpPr>
          <p:grpSpPr>
            <a:xfrm>
              <a:off x="3273216" y="3667641"/>
              <a:ext cx="2172724" cy="1588196"/>
              <a:chOff x="5796136" y="1769281"/>
              <a:chExt cx="2831585" cy="1860291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5796136" y="1769281"/>
                <a:ext cx="2810942" cy="1860291"/>
                <a:chOff x="5796136" y="1769281"/>
                <a:chExt cx="2810942" cy="1860291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5796136" y="1769281"/>
                  <a:ext cx="2810942" cy="1860291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5796136" y="2132856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6012160" y="1780871"/>
                <a:ext cx="1584175" cy="36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입력 오류</a:t>
                </a:r>
                <a:r>
                  <a:rPr lang="en-US" altLang="ko-KR" sz="1400" dirty="0" smtClean="0"/>
                  <a:t>	</a:t>
                </a:r>
                <a:endParaRPr lang="ko-KR" altLang="en-US" sz="1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24792" y="2541705"/>
                <a:ext cx="2702929" cy="522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" dirty="0" smtClean="0"/>
                  <a:t>내용은 </a:t>
                </a:r>
                <a:r>
                  <a:rPr lang="en-US" altLang="ko-KR" sz="1150" dirty="0" smtClean="0"/>
                  <a:t>2000</a:t>
                </a:r>
                <a:r>
                  <a:rPr lang="ko-KR" altLang="en-US" sz="1150" dirty="0" smtClean="0"/>
                  <a:t>자 이내여야 합니다</a:t>
                </a:r>
                <a:r>
                  <a:rPr lang="en-US" altLang="ko-KR" sz="1150" dirty="0" smtClean="0"/>
                  <a:t>.</a:t>
                </a:r>
                <a:endParaRPr lang="ko-KR" altLang="en-US" sz="115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860304" y="4776279"/>
              <a:ext cx="1081145" cy="416490"/>
              <a:chOff x="6782555" y="5032992"/>
              <a:chExt cx="1169489" cy="456307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6782555" y="5032992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989811" y="5103436"/>
                <a:ext cx="7549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확인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64616" y="3068960"/>
            <a:ext cx="1827897" cy="738637"/>
          </a:xfrm>
          <a:prstGeom prst="rect">
            <a:avLst/>
          </a:prstGeom>
          <a:gradFill>
            <a:gsLst>
              <a:gs pos="0">
                <a:srgbClr val="D5FDFF"/>
              </a:gs>
              <a:gs pos="100000">
                <a:srgbClr val="C0FCF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 err="1" smtClean="0">
                <a:solidFill>
                  <a:schemeClr val="tx1"/>
                </a:solidFill>
              </a:rPr>
              <a:t>프로젝트중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</a:p>
          <a:p>
            <a:r>
              <a:rPr lang="ko-KR" altLang="en-US" sz="1100" dirty="0" smtClean="0">
                <a:solidFill>
                  <a:schemeClr val="tx1"/>
                </a:solidFill>
              </a:rPr>
              <a:t>오늘 하루 수고 했습니다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.!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1448001" y="4075244"/>
            <a:ext cx="2248357" cy="10670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4" idx="1"/>
          </p:cNvCxnSpPr>
          <p:nvPr/>
        </p:nvCxnSpPr>
        <p:spPr>
          <a:xfrm flipV="1">
            <a:off x="1089391" y="2276841"/>
            <a:ext cx="2622808" cy="2831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ChealYeon\Desktop\그림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36712"/>
            <a:ext cx="2967468" cy="54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44729"/>
              </p:ext>
            </p:extLst>
          </p:nvPr>
        </p:nvGraphicFramePr>
        <p:xfrm>
          <a:off x="251520" y="116632"/>
          <a:ext cx="8772726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8821"/>
                <a:gridCol w="1932574"/>
                <a:gridCol w="2353301"/>
                <a:gridCol w="347788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App_UC026_#6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 </a:t>
                      </a:r>
                      <a:r>
                        <a:rPr lang="en-US" altLang="ko-KR" sz="1500" kern="100" dirty="0" smtClean="0">
                          <a:effectLst/>
                        </a:rPr>
                        <a:t>App_UC026_#1</a:t>
                      </a:r>
                      <a:r>
                        <a:rPr lang="ko-KR" altLang="en-US" sz="1500" kern="1200" baseline="0" dirty="0" smtClean="0">
                          <a:effectLst/>
                        </a:rPr>
                        <a:t>에서 가족이야기 터치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백태영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96168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이야기가 수정된 것을 확인 할 수 있다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299902" y="227687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9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ChealYeon\Desktop\그림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" y="1340768"/>
            <a:ext cx="6357156" cy="482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229448"/>
              </p:ext>
            </p:extLst>
          </p:nvPr>
        </p:nvGraphicFramePr>
        <p:xfrm>
          <a:off x="22126" y="81428"/>
          <a:ext cx="9099749" cy="609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Web_UC026_#2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Web_UC026_#1</a:t>
                      </a:r>
                      <a:r>
                        <a:rPr lang="ko-KR" altLang="en-US" sz="1500" dirty="0" smtClean="0"/>
                        <a:t>에서 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82889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기본 값으로 가족</a:t>
                      </a:r>
                      <a:r>
                        <a:rPr lang="ko-KR" altLang="en-US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이야기가 설정되고</a:t>
                      </a:r>
                      <a:r>
                        <a:rPr lang="en-US" altLang="ko-KR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 부터</a:t>
                      </a:r>
                      <a:r>
                        <a:rPr lang="en-US" altLang="ko-KR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spc="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가족이야기의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최근 작성한 가족 이야기의 정보가 나온다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235882" y="213285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healYeon\Desktop\그림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3"/>
          <a:stretch/>
        </p:blipFill>
        <p:spPr bwMode="auto">
          <a:xfrm>
            <a:off x="87052" y="1086962"/>
            <a:ext cx="6357156" cy="45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90113"/>
              </p:ext>
            </p:extLst>
          </p:nvPr>
        </p:nvGraphicFramePr>
        <p:xfrm>
          <a:off x="22126" y="81428"/>
          <a:ext cx="9099749" cy="6776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400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Web_UC026_#3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</a:t>
                      </a:r>
                      <a:r>
                        <a:rPr lang="ko-KR" altLang="en-US" sz="1500" dirty="0" err="1" smtClean="0"/>
                        <a:t>더보기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37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Web_UC026_#1</a:t>
                      </a:r>
                      <a:r>
                        <a:rPr lang="ko-KR" altLang="en-US" sz="1500" dirty="0" smtClean="0"/>
                        <a:t>에서 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1311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더보기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버튼</a:t>
                      </a:r>
                      <a:endParaRPr lang="en-US" altLang="ko-KR" sz="12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이야기 수정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삭제를 제공한다</a:t>
                      </a:r>
                      <a:r>
                        <a:rPr lang="en-US" altLang="ko-KR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9131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spc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수정 버튼</a:t>
                      </a:r>
                      <a:endParaRPr lang="en-US" altLang="ko-KR" sz="1200" kern="100" spc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회원 정보</a:t>
                      </a:r>
                      <a:r>
                        <a:rPr lang="en-US" altLang="ko-KR" sz="1200" kern="100" dirty="0" smtClean="0">
                          <a:effectLst/>
                        </a:rPr>
                        <a:t>, 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가족이야기의 정보를 서버로 전달한다</a:t>
                      </a:r>
                      <a:r>
                        <a:rPr lang="en-US" altLang="ko-KR" sz="1200" kern="100" dirty="0" smtClean="0">
                          <a:effectLst/>
                        </a:rPr>
                        <a:t>. </a:t>
                      </a:r>
                      <a:r>
                        <a:rPr lang="ko-KR" altLang="en-US" sz="1200" kern="100" dirty="0" smtClean="0">
                          <a:effectLst/>
                        </a:rPr>
                        <a:t>작성자 유효성 검사를 한다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작성자가 본인이라면 선택한 가족이야기의 정보를 서버에서 전달 받는다</a:t>
                      </a:r>
                      <a:r>
                        <a:rPr lang="en-US" altLang="ko-KR" sz="1200" kern="10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가족 일기장 수정 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292080" y="458112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1694" y="4149080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healYeon\Desktop\그림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3"/>
          <a:stretch/>
        </p:blipFill>
        <p:spPr bwMode="auto">
          <a:xfrm>
            <a:off x="87052" y="1086962"/>
            <a:ext cx="6357156" cy="45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485103"/>
              </p:ext>
            </p:extLst>
          </p:nvPr>
        </p:nvGraphicFramePr>
        <p:xfrm>
          <a:off x="22126" y="81428"/>
          <a:ext cx="9099749" cy="6097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Web_UC026_#4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</a:t>
                      </a:r>
                      <a:r>
                        <a:rPr lang="ko-KR" altLang="en-US" sz="1500" dirty="0" err="1" smtClean="0"/>
                        <a:t>더보기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Web_UC026_#1</a:t>
                      </a:r>
                      <a:r>
                        <a:rPr lang="ko-KR" altLang="en-US" sz="1500" dirty="0" smtClean="0"/>
                        <a:t>에서 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38289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자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신 이외의 게시물을 수정 할 시 제공 되는 창이다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smtClean="0">
                          <a:effectLst/>
                        </a:rPr>
                        <a:t>클릭 시 가족 </a:t>
                      </a:r>
                      <a:r>
                        <a:rPr lang="ko-KR" altLang="en-US" sz="1200" kern="100" dirty="0" smtClean="0">
                          <a:effectLst/>
                        </a:rPr>
                        <a:t>일기장 수정 화면으로 이동한다</a:t>
                      </a:r>
                      <a:r>
                        <a:rPr lang="en-US" altLang="ko-KR" sz="1200" kern="100" dirty="0" smtClean="0">
                          <a:effectLst/>
                        </a:rPr>
                        <a:t>. </a:t>
                      </a: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00" dirty="0" smtClean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9" name="Picture 5" descr="C:\Users\ChealYeon\Desktop\그림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549"/>
            <a:ext cx="2634463" cy="1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197817" y="318997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76068"/>
              </p:ext>
            </p:extLst>
          </p:nvPr>
        </p:nvGraphicFramePr>
        <p:xfrm>
          <a:off x="8755" y="44624"/>
          <a:ext cx="9099749" cy="6696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6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Web_UC026_#5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수정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10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Web_UC026_#3</a:t>
                      </a:r>
                      <a:r>
                        <a:rPr lang="ko-KR" altLang="en-US" sz="1500" kern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이야기 수정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03072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작성된 내용을 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2000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자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이내로 수정 할 수 있다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03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X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시 첨부된 사진이 이야기 내용에서 사라진다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03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가족 공개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이웃 공개를 제공하여 설정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기본으로 가족 공개로 설정된다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5" name="Picture 3" descr="C:\Users\ChealYeon\Desktop\그림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3"/>
          <a:stretch/>
        </p:blipFill>
        <p:spPr bwMode="auto">
          <a:xfrm>
            <a:off x="35496" y="1230978"/>
            <a:ext cx="6357156" cy="454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781704" y="338151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44008" y="3620874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847" y="494116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7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ealYeon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6"/>
          <a:stretch/>
        </p:blipFill>
        <p:spPr bwMode="auto">
          <a:xfrm>
            <a:off x="87052" y="1086962"/>
            <a:ext cx="6357156" cy="44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75886"/>
              </p:ext>
            </p:extLst>
          </p:nvPr>
        </p:nvGraphicFramePr>
        <p:xfrm>
          <a:off x="8755" y="44624"/>
          <a:ext cx="9099749" cy="6696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46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Web_UC026_#6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</a:t>
                      </a:r>
                      <a:r>
                        <a:rPr lang="ko-KR" altLang="en-US" sz="1500" dirty="0" err="1" smtClean="0"/>
                        <a:t>이모티콘</a:t>
                      </a:r>
                      <a:r>
                        <a:rPr lang="ko-KR" altLang="en-US" sz="1500" dirty="0" smtClean="0"/>
                        <a:t> 등록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101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Web_UC026_#5</a:t>
                      </a:r>
                      <a:r>
                        <a:rPr lang="ko-KR" altLang="en-US" sz="1500" kern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ko-KR" altLang="en-US" sz="1500" kern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500" kern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2304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서버로부터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목록을 전달받아 제공한다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보유하고 있는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종류를 클릭 시 해당 종류의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목록을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종류가 많을 때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&gt;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클릭 시 서버로 부터 다른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이모티콘의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종류를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502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클릭 시 클릭한 </a:t>
                      </a:r>
                      <a:r>
                        <a:rPr lang="ko-KR" altLang="en-US" sz="1200" kern="100" dirty="0" err="1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이모티콘을</a:t>
                      </a: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이야기 내용에 첨부 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121614" y="344544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76056" y="3643883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33519" y="397870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88506" y="501317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ealYeon\Desktop\그림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6"/>
          <a:stretch/>
        </p:blipFill>
        <p:spPr bwMode="auto">
          <a:xfrm>
            <a:off x="35496" y="1374994"/>
            <a:ext cx="6357156" cy="465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27518"/>
              </p:ext>
            </p:extLst>
          </p:nvPr>
        </p:nvGraphicFramePr>
        <p:xfrm>
          <a:off x="8755" y="-1"/>
          <a:ext cx="9099749" cy="688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6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Web_UC026_#7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dirty="0" smtClean="0"/>
                        <a:t>이야기 사진 업로드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23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Web_UC026_#5</a:t>
                      </a:r>
                      <a:r>
                        <a:rPr lang="ko-KR" altLang="en-US" sz="1500" kern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사진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303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사진 클릭 시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컴퓨터의 사진들을 제공한다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30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사진을 클릭 시 클릭 한 사진으로 설정 된다</a:t>
                      </a: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30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열기 클릭 시 유효성 검사 한 후 클릭 한 사진을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컴퓨터로부터 사진이 제공 되어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4067944" y="479715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27984" y="530120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3768" y="4077072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ealYeon\Desktop\그림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6"/>
          <a:stretch/>
        </p:blipFill>
        <p:spPr bwMode="auto">
          <a:xfrm>
            <a:off x="35496" y="1374994"/>
            <a:ext cx="6357156" cy="465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916719"/>
              </p:ext>
            </p:extLst>
          </p:nvPr>
        </p:nvGraphicFramePr>
        <p:xfrm>
          <a:off x="8755" y="-1"/>
          <a:ext cx="9099749" cy="688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6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Web_UC026_#7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</a:t>
                      </a:r>
                      <a:r>
                        <a:rPr lang="ko-KR" altLang="en-US" sz="1500" baseline="0" dirty="0" smtClean="0"/>
                        <a:t> </a:t>
                      </a:r>
                      <a:r>
                        <a:rPr lang="ko-KR" altLang="en-US" sz="1500" dirty="0" smtClean="0"/>
                        <a:t>이야기 사진 업로드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23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Web_UC026_#5</a:t>
                      </a:r>
                      <a:r>
                        <a:rPr lang="ko-KR" altLang="en-US" sz="1500" kern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에서 사진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303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열기 클릭 시 유효성 검사 한 후 클릭 한 사진을 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Client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컴퓨터로부터 사진이 제공 되어 이야기 내용에 첨부 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0530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100MB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가 넘어 사진을 첨부 할 수 없을 시 제공 되는 창이다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303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JPG, PNG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를 제외한 학장자가 입력 시 제공 되는 창이다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kern="100" baseline="0" dirty="0" smtClean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067944" y="4653136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20" y="2365814"/>
            <a:ext cx="2263495" cy="990731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83440" y="2925819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user\Desktop\그림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77063"/>
            <a:ext cx="2263495" cy="95605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355976" y="2995651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endCxn id="8" idx="2"/>
          </p:cNvCxnSpPr>
          <p:nvPr/>
        </p:nvCxnSpPr>
        <p:spPr>
          <a:xfrm flipH="1" flipV="1">
            <a:off x="2080568" y="3356545"/>
            <a:ext cx="1987376" cy="14162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9" idx="2"/>
          </p:cNvCxnSpPr>
          <p:nvPr/>
        </p:nvCxnSpPr>
        <p:spPr>
          <a:xfrm flipV="1">
            <a:off x="4355976" y="3333120"/>
            <a:ext cx="555684" cy="1320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06067"/>
              </p:ext>
            </p:extLst>
          </p:nvPr>
        </p:nvGraphicFramePr>
        <p:xfrm>
          <a:off x="8755" y="44624"/>
          <a:ext cx="9099749" cy="6585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29"/>
                <a:gridCol w="1980414"/>
                <a:gridCol w="2298922"/>
                <a:gridCol w="469032"/>
                <a:gridCol w="2168452"/>
              </a:tblGrid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Web_UC026_#8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화면제목</a:t>
                      </a:r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가족 이야기 수정</a:t>
                      </a:r>
                      <a:endParaRPr lang="ko-KR" altLang="en-US" sz="1500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4320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페이지경로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en-US" altLang="ko-KR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Web_UC026_#7</a:t>
                      </a:r>
                      <a:r>
                        <a:rPr lang="ko-KR" altLang="en-US" sz="15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ko-KR" altLang="en-US" sz="1500" kern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열기 클릭</a:t>
                      </a:r>
                      <a:endParaRPr lang="ko-KR" altLang="ko-KR" sz="15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 (</a:t>
                      </a:r>
                      <a:r>
                        <a:rPr lang="ko-KR" altLang="en-US" sz="1500" dirty="0" err="1" smtClean="0"/>
                        <a:t>김철연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870650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수정 버튼</a:t>
                      </a:r>
                      <a:endParaRPr lang="en-US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클릭 시 유효성 검사하고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수정된 내용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공개범위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이모티콘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수정날짜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시스템이 수정날짜를 현재시간으로 생성한다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.) </a:t>
                      </a: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를 서버로 전송하여 이야기를 수정한다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가족이야기 화면으로 이동한다</a:t>
                      </a:r>
                      <a:r>
                        <a:rPr lang="en-US" altLang="ko-KR" sz="1200" kern="1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292080" y="4941168"/>
            <a:ext cx="288032" cy="2393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ChealYeon\Desktop\그림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7"/>
          <a:stretch/>
        </p:blipFill>
        <p:spPr bwMode="auto">
          <a:xfrm>
            <a:off x="87052" y="1230978"/>
            <a:ext cx="6357156" cy="46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0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1078</Words>
  <Application>Microsoft Office PowerPoint</Application>
  <PresentationFormat>화면 슬라이드 쇼(4:3)</PresentationFormat>
  <Paragraphs>257</Paragraphs>
  <Slides>16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ChealYeon</cp:lastModifiedBy>
  <cp:revision>200</cp:revision>
  <cp:lastPrinted>2015-07-20T12:48:07Z</cp:lastPrinted>
  <dcterms:created xsi:type="dcterms:W3CDTF">2015-07-17T06:39:48Z</dcterms:created>
  <dcterms:modified xsi:type="dcterms:W3CDTF">2015-07-21T13:25:44Z</dcterms:modified>
</cp:coreProperties>
</file>